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5" r:id="rId7"/>
    <p:sldId id="266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66CCFF"/>
    <a:srgbClr val="FFFF99"/>
    <a:srgbClr val="9900CC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education.vic.gov.au/languagesonline/games/cartoon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L’examen final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219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Speaking – 50% of your grade</a:t>
            </a:r>
            <a:endParaRPr lang="en-US" sz="4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286000"/>
            <a:ext cx="876300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  <a:hlinkClick r:id="rId2"/>
              </a:rPr>
              <a:t>Cartoon story maker project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4644524"/>
            <a:ext cx="2819399" cy="221347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2400" y="3352800"/>
            <a:ext cx="8763000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2060"/>
                </a:solidFill>
                <a:latin typeface="Kristen ITC" pitchFamily="66" charset="0"/>
              </a:rPr>
              <a:t>Due at the end of class on Wed (</a:t>
            </a:r>
            <a:r>
              <a:rPr lang="en-US" sz="3600" dirty="0" err="1" smtClean="0">
                <a:solidFill>
                  <a:srgbClr val="002060"/>
                </a:solidFill>
                <a:latin typeface="Kristen ITC" pitchFamily="66" charset="0"/>
              </a:rPr>
              <a:t>mods</a:t>
            </a:r>
            <a:r>
              <a:rPr lang="en-US" sz="3600" dirty="0" smtClean="0">
                <a:solidFill>
                  <a:srgbClr val="002060"/>
                </a:solidFill>
                <a:latin typeface="Kristen ITC" pitchFamily="66" charset="0"/>
              </a:rPr>
              <a:t> 1 and 6)  or Thursday (</a:t>
            </a:r>
            <a:r>
              <a:rPr lang="en-US" sz="3600" dirty="0" err="1" smtClean="0">
                <a:solidFill>
                  <a:srgbClr val="002060"/>
                </a:solidFill>
                <a:latin typeface="Kristen ITC" pitchFamily="66" charset="0"/>
              </a:rPr>
              <a:t>mods</a:t>
            </a:r>
            <a:r>
              <a:rPr lang="en-US" sz="36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600" dirty="0" smtClean="0">
                <a:solidFill>
                  <a:srgbClr val="002060"/>
                </a:solidFill>
                <a:latin typeface="Kristen ITC" pitchFamily="66" charset="0"/>
              </a:rPr>
              <a:t>2, 4, and 8)</a:t>
            </a:r>
            <a:endParaRPr lang="en-US" sz="36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L’examen</a:t>
            </a:r>
            <a:r>
              <a:rPr lang="en-US" sz="3600" dirty="0" smtClean="0">
                <a:latin typeface="Kristen ITC" pitchFamily="66" charset="0"/>
              </a:rPr>
              <a:t> finale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219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Speaking</a:t>
            </a:r>
            <a:endParaRPr lang="en-US" sz="4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286000"/>
            <a:ext cx="876300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It’s all about you!</a:t>
            </a: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9868" y="4114800"/>
            <a:ext cx="3494131" cy="2743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3733800"/>
            <a:ext cx="5410200" cy="15696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Who are you ?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Name, age, hometown, adjectives, likes/dislikes, your typical day, food preferences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L’examen</a:t>
            </a:r>
            <a:r>
              <a:rPr lang="en-US" sz="3600" dirty="0" smtClean="0">
                <a:latin typeface="Kristen ITC" pitchFamily="66" charset="0"/>
              </a:rPr>
              <a:t> finale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219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Speaking</a:t>
            </a:r>
            <a:endParaRPr lang="en-US" sz="4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286000"/>
            <a:ext cx="876300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It’s all about you!</a:t>
            </a: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9868" y="4114800"/>
            <a:ext cx="3494131" cy="2743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3733800"/>
            <a:ext cx="5410200" cy="15696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Your family and house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With whom do you live, what is your house like, what is your family like?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L’examen</a:t>
            </a:r>
            <a:r>
              <a:rPr lang="en-US" sz="3600" dirty="0" smtClean="0">
                <a:latin typeface="Kristen ITC" pitchFamily="66" charset="0"/>
              </a:rPr>
              <a:t> finale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219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Speaking</a:t>
            </a:r>
            <a:endParaRPr lang="en-US" sz="4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286000"/>
            <a:ext cx="876300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It’s all about you!</a:t>
            </a: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9868" y="4114800"/>
            <a:ext cx="3494131" cy="2743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3733800"/>
            <a:ext cx="5410200" cy="23083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Your school and classes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What classes are you doing? What are your teachers like?  Which exams are going to be difficult?  Which exams are going to be easy?  Are you going to study?</a:t>
            </a:r>
            <a:endParaRPr lang="en-US" sz="2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L’examen</a:t>
            </a:r>
            <a:r>
              <a:rPr lang="en-US" sz="3600" dirty="0" smtClean="0">
                <a:latin typeface="Kristen ITC" pitchFamily="66" charset="0"/>
              </a:rPr>
              <a:t> finale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219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Speaking</a:t>
            </a:r>
            <a:endParaRPr lang="en-US" sz="4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286000"/>
            <a:ext cx="876300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It’s all about you!</a:t>
            </a: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9868" y="4114800"/>
            <a:ext cx="3494131" cy="2743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3733800"/>
            <a:ext cx="5410200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Conclusion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Kristen ITC" pitchFamily="66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Sum it all up in a few sentences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L’examen</a:t>
            </a:r>
            <a:r>
              <a:rPr lang="en-US" sz="3600" dirty="0" smtClean="0">
                <a:latin typeface="Kristen ITC" pitchFamily="66" charset="0"/>
              </a:rPr>
              <a:t> finale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219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Speaking</a:t>
            </a:r>
            <a:endParaRPr lang="en-US" sz="4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286000"/>
            <a:ext cx="876300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Permitted Resources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9868" y="4114800"/>
            <a:ext cx="3494131" cy="2743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3505200"/>
            <a:ext cx="5410200" cy="30469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solidFill>
                  <a:srgbClr val="002060"/>
                </a:solidFill>
                <a:latin typeface="Kristen ITC" pitchFamily="66" charset="0"/>
              </a:rPr>
              <a:t>Language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Le </a:t>
            </a:r>
            <a:r>
              <a:rPr lang="en-US" sz="2400" dirty="0" err="1" smtClean="0">
                <a:solidFill>
                  <a:srgbClr val="002060"/>
                </a:solidFill>
                <a:latin typeface="Kristen ITC" pitchFamily="66" charset="0"/>
              </a:rPr>
              <a:t>livre</a:t>
            </a:r>
            <a:endParaRPr lang="en-US" sz="2400" dirty="0" smtClean="0">
              <a:solidFill>
                <a:srgbClr val="002060"/>
              </a:solidFill>
              <a:latin typeface="Kristen ITC" pitchFamily="66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Wordreference.com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Kristen ITC" pitchFamily="66" charset="0"/>
            </a:endParaRPr>
          </a:p>
          <a:p>
            <a:pPr algn="ctr"/>
            <a:r>
              <a:rPr lang="en-US" sz="2400" b="1" u="sng" dirty="0" smtClean="0">
                <a:solidFill>
                  <a:srgbClr val="002060"/>
                </a:solidFill>
                <a:latin typeface="Kristen ITC" pitchFamily="66" charset="0"/>
              </a:rPr>
              <a:t>Images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Google.fr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Your email inbox****</a:t>
            </a:r>
            <a:endParaRPr lang="en-US" sz="2400" dirty="0" smtClean="0">
              <a:solidFill>
                <a:srgbClr val="002060"/>
              </a:solidFill>
              <a:latin typeface="Kristen ITC" pitchFamily="66" charset="0"/>
            </a:endParaRPr>
          </a:p>
          <a:p>
            <a:pPr algn="ctr"/>
            <a:r>
              <a:rPr lang="en-US" sz="2400" dirty="0" err="1" smtClean="0">
                <a:solidFill>
                  <a:srgbClr val="002060"/>
                </a:solidFill>
                <a:latin typeface="Kristen ITC" pitchFamily="66" charset="0"/>
              </a:rPr>
              <a:t>Facebook</a:t>
            </a:r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****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L’examen</a:t>
            </a:r>
            <a:r>
              <a:rPr lang="en-US" sz="3600" dirty="0" smtClean="0">
                <a:latin typeface="Kristen ITC" pitchFamily="66" charset="0"/>
              </a:rPr>
              <a:t> finale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219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Speaking</a:t>
            </a:r>
            <a:endParaRPr lang="en-US" sz="4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286000"/>
            <a:ext cx="876300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Permitted Resources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9868" y="4114800"/>
            <a:ext cx="3494131" cy="2743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3505200"/>
            <a:ext cx="5410200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solidFill>
                  <a:srgbClr val="002060"/>
                </a:solidFill>
                <a:latin typeface="Kristen ITC" pitchFamily="66" charset="0"/>
              </a:rPr>
              <a:t>If you stray from these permitted sites, you will have points deducted from your grade</a:t>
            </a:r>
            <a:endParaRPr lang="en-US" sz="2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L’examen</a:t>
            </a:r>
            <a:r>
              <a:rPr lang="en-US" sz="3600" dirty="0" smtClean="0">
                <a:latin typeface="Kristen ITC" pitchFamily="66" charset="0"/>
              </a:rPr>
              <a:t> finale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219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Speaking</a:t>
            </a:r>
            <a:endParaRPr lang="en-US" sz="4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286000"/>
            <a:ext cx="876300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It’s all about you!</a:t>
            </a: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9868" y="4114800"/>
            <a:ext cx="3494131" cy="2743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3733800"/>
            <a:ext cx="5410200" cy="30469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Extra credit:</a:t>
            </a:r>
          </a:p>
          <a:p>
            <a:pPr marL="457200" indent="-457200" algn="ctr">
              <a:buAutoNum type="arabicParenR"/>
            </a:pPr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What does “La France” mean to you?  When you hear the word France, what comes to mind?</a:t>
            </a:r>
          </a:p>
          <a:p>
            <a:pPr marL="457200" indent="-457200"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Make a collage in </a:t>
            </a:r>
            <a:r>
              <a:rPr lang="en-US" sz="2400" dirty="0" err="1" smtClean="0">
                <a:solidFill>
                  <a:srgbClr val="002060"/>
                </a:solidFill>
                <a:latin typeface="Kristen ITC" pitchFamily="66" charset="0"/>
              </a:rPr>
              <a:t>powerpoint</a:t>
            </a:r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, using images and words/short phrases in French to show what France means to you</a:t>
            </a:r>
            <a:endParaRPr lang="en-US" sz="2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L’examen</a:t>
            </a:r>
            <a:r>
              <a:rPr lang="en-US" sz="3600" dirty="0" smtClean="0">
                <a:latin typeface="Kristen ITC" pitchFamily="66" charset="0"/>
              </a:rPr>
              <a:t> finale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219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Speaking</a:t>
            </a:r>
            <a:endParaRPr lang="en-US" sz="4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286000"/>
            <a:ext cx="876300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It’s all about you!</a:t>
            </a: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9868" y="4114800"/>
            <a:ext cx="3494131" cy="2743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3276600"/>
            <a:ext cx="5410200" cy="3416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Extra credit: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2) If you could tell French people one thing about Americans, what would it be?  What would you want them to know about you, your country, and your culture?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Write one or two sentences in English and give your best atte</a:t>
            </a:r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mpt at a French translation</a:t>
            </a:r>
            <a:endParaRPr lang="en-US" sz="2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312</Words>
  <Application>Microsoft Office PowerPoint</Application>
  <PresentationFormat>On-screen Show (4:3)</PresentationFormat>
  <Paragraphs>52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70</cp:revision>
  <dcterms:created xsi:type="dcterms:W3CDTF">2011-04-18T10:52:18Z</dcterms:created>
  <dcterms:modified xsi:type="dcterms:W3CDTF">2011-06-06T11:18:05Z</dcterms:modified>
</cp:coreProperties>
</file>